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5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82"/>
    <a:srgbClr val="345284"/>
    <a:srgbClr val="356383"/>
    <a:srgbClr val="376889"/>
    <a:srgbClr val="385E88"/>
    <a:srgbClr val="005696"/>
    <a:srgbClr val="0078BF"/>
    <a:srgbClr val="506DA9"/>
    <a:srgbClr val="0079C3"/>
    <a:srgbClr val="F08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B27-DE4C-4B9E-BB11-B9027034A00F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411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6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48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17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553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686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59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6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94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E665CEB-0076-4E37-B880-BCEA9784DE0A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599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312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E0D914D-B099-4142-A885-11F276715148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11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brisdc.com/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52185" y="1141010"/>
            <a:ext cx="6792727" cy="5333511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 fontAlgn="t">
              <a:lnSpc>
                <a:spcPct val="107000"/>
              </a:lnSpc>
              <a:spcAft>
                <a:spcPts val="800"/>
              </a:spcAft>
            </a:pPr>
            <a:r>
              <a:rPr lang="ru-RU" b="1" u="sng" dirty="0" smtClean="0">
                <a:solidFill>
                  <a:srgbClr val="0079C3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 мы можем предложить тебе:</a:t>
            </a:r>
            <a:endParaRPr lang="ru-RU" b="1" dirty="0">
              <a:solidFill>
                <a:srgbClr val="00206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spcAft>
                <a:spcPts val="800"/>
              </a:spcAft>
            </a:pPr>
            <a:r>
              <a:rPr lang="en-US" sz="14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в самом крупном </a:t>
            </a:r>
            <a:r>
              <a:rPr lang="en-US" sz="14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IT-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дистрибьюторе в СНГ</a:t>
            </a:r>
          </a:p>
          <a:p>
            <a:pPr algn="just" fontAlgn="t">
              <a:spcAft>
                <a:spcPts val="800"/>
              </a:spcAft>
            </a:pPr>
            <a:r>
              <a:rPr lang="en-US" sz="14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Достойная заработная плата</a:t>
            </a:r>
          </a:p>
          <a:p>
            <a:pPr algn="just" fontAlgn="t">
              <a:spcAft>
                <a:spcPts val="800"/>
              </a:spcAft>
            </a:pPr>
            <a:r>
              <a:rPr lang="en-US" sz="14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пройдете 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программу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обучения и сможете приступить к серьезной, интересной работе и стать профессионалом своего 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дела!</a:t>
            </a:r>
          </a:p>
          <a:p>
            <a:pPr algn="just" fontAlgn="t">
              <a:lnSpc>
                <a:spcPct val="107000"/>
              </a:lnSpc>
              <a:spcAft>
                <a:spcPts val="800"/>
              </a:spcAft>
            </a:pPr>
            <a:r>
              <a:rPr lang="ru-RU" b="1" u="sng" dirty="0" smtClean="0">
                <a:solidFill>
                  <a:srgbClr val="0079C3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 мы от тебя ожидаем:</a:t>
            </a:r>
            <a:endParaRPr lang="ru-RU" b="1" dirty="0">
              <a:solidFill>
                <a:srgbClr val="00206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 fontAlgn="t">
              <a:spcAft>
                <a:spcPts val="800"/>
              </a:spcAft>
            </a:pPr>
            <a:r>
              <a:rPr lang="en-US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Высшее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образование (желательно 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области телекоммуникаций и </a:t>
            </a:r>
            <a:r>
              <a:rPr lang="en-US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IT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 fontAlgn="t">
              <a:spcAft>
                <a:spcPts val="800"/>
              </a:spcAft>
            </a:pPr>
            <a:r>
              <a:rPr lang="en-US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Владение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английским языком не ниже уровня </a:t>
            </a:r>
            <a:r>
              <a:rPr lang="ru-RU" sz="14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Intermediate</a:t>
            </a:r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Продвинутый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пользователь </a:t>
            </a:r>
            <a:r>
              <a:rPr lang="ru-RU" sz="14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Microsoft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US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Office </a:t>
            </a:r>
            <a:endParaRPr lang="ru-RU" sz="14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Tx/>
              <a:buChar char="-"/>
            </a:pPr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b="1" u="sng" dirty="0" smtClean="0">
                <a:solidFill>
                  <a:srgbClr val="0079C3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Обязанности:</a:t>
            </a:r>
          </a:p>
          <a:p>
            <a:pPr algn="just"/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 fontAlgn="t">
              <a:spcAft>
                <a:spcPts val="800"/>
              </a:spcAft>
            </a:pPr>
            <a:r>
              <a:rPr lang="en-US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- 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Развитие бизнеса по выделенному направлению</a:t>
            </a:r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 fontAlgn="t">
              <a:spcAft>
                <a:spcPts val="8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Предоставление партнерам информации о портфеле и решениях компании</a:t>
            </a:r>
          </a:p>
          <a:p>
            <a:pPr algn="just" fontAlgn="t">
              <a:spcAft>
                <a:spcPts val="800"/>
              </a:spcAft>
            </a:pPr>
            <a:r>
              <a:rPr lang="en-US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Взаимодействие с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производителями 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оборудования по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всем вопросам работы и развития канала продаж</a:t>
            </a:r>
            <a:endParaRPr lang="ru-RU" sz="2000" b="1" u="sng" dirty="0" smtClean="0">
              <a:solidFill>
                <a:srgbClr val="00206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 smtClean="0">
                <a:solidFill>
                  <a:srgbClr val="0079C3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ЖДЕМ ВАШЕ РЕЗЮМЕ !!!</a:t>
            </a:r>
            <a:endParaRPr lang="ru-RU" sz="1400" b="1" i="1" dirty="0">
              <a:solidFill>
                <a:srgbClr val="0079C3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9886" y="127111"/>
            <a:ext cx="3777068" cy="6519113"/>
          </a:xfrm>
          <a:solidFill>
            <a:schemeClr val="bg2">
              <a:lumMod val="90000"/>
            </a:schemeClr>
          </a:solidFill>
          <a:ln>
            <a:noFill/>
          </a:ln>
          <a:effectLst>
            <a:softEdge rad="12700"/>
          </a:effectLst>
        </p:spPr>
        <p:txBody>
          <a:bodyPr>
            <a:normAutofit fontScale="25000" lnSpcReduction="20000"/>
          </a:bodyPr>
          <a:lstStyle/>
          <a:p>
            <a:pPr algn="ctr"/>
            <a:endParaRPr lang="en-US" sz="9600" b="1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11200" b="1" u="sng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В А К А Н С И Я </a:t>
            </a:r>
          </a:p>
          <a:p>
            <a:pPr algn="ctr"/>
            <a:r>
              <a:rPr lang="en-US" sz="8000" b="1" dirty="0" smtClean="0">
                <a:latin typeface="Century Gothic" panose="020B0502020202020204" pitchFamily="34" charset="0"/>
              </a:rPr>
              <a:t>Business Development Manager</a:t>
            </a:r>
            <a:r>
              <a:rPr lang="ru-RU" sz="8000" b="1" dirty="0" smtClean="0">
                <a:latin typeface="Century Gothic" panose="020B0502020202020204" pitchFamily="34" charset="0"/>
              </a:rPr>
              <a:t> </a:t>
            </a:r>
            <a:r>
              <a:rPr lang="en-US" sz="8000" b="1" dirty="0" smtClean="0">
                <a:latin typeface="Century Gothic" panose="020B0502020202020204" pitchFamily="34" charset="0"/>
              </a:rPr>
              <a:t>Intern</a:t>
            </a:r>
            <a:endParaRPr lang="ru-RU" sz="8000" b="1" dirty="0">
              <a:latin typeface="Century Gothic" panose="020B0502020202020204" pitchFamily="34" charset="0"/>
            </a:endParaRPr>
          </a:p>
          <a:p>
            <a:pPr algn="ctr" fontAlgn="t">
              <a:lnSpc>
                <a:spcPct val="120000"/>
              </a:lnSpc>
            </a:pPr>
            <a:r>
              <a:rPr lang="ru-RU" sz="60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Карьерные</a:t>
            </a:r>
            <a:r>
              <a:rPr lang="en-US" sz="60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возможности </a:t>
            </a:r>
            <a:r>
              <a:rPr lang="ru-RU" sz="6000" b="1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специалистам, начинающим свою карьеру в области </a:t>
            </a:r>
            <a:r>
              <a:rPr lang="ru-RU" sz="60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телекоммуникаций и </a:t>
            </a:r>
            <a:r>
              <a:rPr lang="en-US" sz="60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ru-RU" sz="60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6000" b="1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желающим получить опыт работы в международной среде и развиваться в одной из самых востребованных профессий </a:t>
            </a:r>
            <a:endParaRPr lang="en-US" sz="6000" b="1" dirty="0" smtClean="0">
              <a:solidFill>
                <a:srgbClr val="00206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t"/>
            <a:r>
              <a:rPr lang="en-US" sz="6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</a:t>
            </a:r>
            <a:r>
              <a:rPr lang="ru-RU" sz="6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Опыт </a:t>
            </a:r>
            <a:r>
              <a:rPr lang="ru-RU" sz="6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работы не требуется </a:t>
            </a:r>
          </a:p>
          <a:p>
            <a:pPr algn="ctr" fontAlgn="t"/>
            <a:r>
              <a:rPr lang="en-US" sz="6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</a:t>
            </a:r>
            <a:r>
              <a:rPr lang="ru-RU" sz="6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Полная </a:t>
            </a:r>
            <a:r>
              <a:rPr lang="ru-RU" sz="6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занятость</a:t>
            </a:r>
          </a:p>
          <a:p>
            <a:pPr fontAlgn="t"/>
            <a:endParaRPr lang="ru-RU" sz="5600" b="1" dirty="0" smtClean="0">
              <a:latin typeface="Century Gothic" panose="020B0502020202020204" pitchFamily="34" charset="0"/>
            </a:endParaRPr>
          </a:p>
          <a:p>
            <a:pPr fontAlgn="t"/>
            <a:r>
              <a:rPr lang="en-US" sz="5600" b="1" dirty="0" smtClean="0">
                <a:latin typeface="Century Gothic" panose="020B0502020202020204" pitchFamily="34" charset="0"/>
              </a:rPr>
              <a:t>Kazakhstan, Almaty</a:t>
            </a:r>
            <a:endParaRPr lang="en-US" sz="5600" b="1" dirty="0">
              <a:latin typeface="Century Gothic" panose="020B0502020202020204" pitchFamily="34" charset="0"/>
            </a:endParaRPr>
          </a:p>
          <a:p>
            <a:pPr fontAlgn="t"/>
            <a:r>
              <a:rPr lang="en-US" sz="5600" b="1" dirty="0" smtClean="0">
                <a:latin typeface="Century Gothic" panose="020B0502020202020204" pitchFamily="34" charset="0"/>
              </a:rPr>
              <a:t>Address</a:t>
            </a:r>
            <a:r>
              <a:rPr lang="en-US" sz="5600" b="1" dirty="0">
                <a:latin typeface="Century Gothic" panose="020B0502020202020204" pitchFamily="34" charset="0"/>
              </a:rPr>
              <a:t>: </a:t>
            </a:r>
            <a:r>
              <a:rPr lang="en-US" sz="4800" b="1" dirty="0">
                <a:latin typeface="Century Gothic" panose="020B0502020202020204" pitchFamily="34" charset="0"/>
              </a:rPr>
              <a:t>Office 17, Block 5b, 17/1 </a:t>
            </a:r>
            <a:r>
              <a:rPr lang="en-US" sz="4800" b="1" dirty="0" smtClean="0">
                <a:latin typeface="Century Gothic" panose="020B0502020202020204" pitchFamily="34" charset="0"/>
              </a:rPr>
              <a:t>Al </a:t>
            </a:r>
            <a:r>
              <a:rPr lang="en-US" sz="4800" b="1" dirty="0" err="1">
                <a:latin typeface="Century Gothic" panose="020B0502020202020204" pitchFamily="34" charset="0"/>
              </a:rPr>
              <a:t>Farabi</a:t>
            </a:r>
            <a:r>
              <a:rPr lang="en-US" sz="4800" b="1" dirty="0">
                <a:latin typeface="Century Gothic" panose="020B0502020202020204" pitchFamily="34" charset="0"/>
              </a:rPr>
              <a:t> street, PFC “</a:t>
            </a:r>
            <a:r>
              <a:rPr lang="en-US" sz="4800" b="1" dirty="0" err="1" smtClean="0">
                <a:latin typeface="Century Gothic" panose="020B0502020202020204" pitchFamily="34" charset="0"/>
              </a:rPr>
              <a:t>Nurly</a:t>
            </a:r>
            <a:r>
              <a:rPr lang="en-US" sz="4800" b="1" dirty="0" smtClean="0">
                <a:latin typeface="Century Gothic" panose="020B0502020202020204" pitchFamily="34" charset="0"/>
              </a:rPr>
              <a:t>-Tau’’</a:t>
            </a:r>
          </a:p>
          <a:p>
            <a:pPr fontAlgn="t"/>
            <a:r>
              <a:rPr lang="en-US" sz="5600" b="1" dirty="0" smtClean="0">
                <a:latin typeface="Century Gothic" panose="020B0502020202020204" pitchFamily="34" charset="0"/>
              </a:rPr>
              <a:t>Telephone</a:t>
            </a:r>
            <a:r>
              <a:rPr lang="en-US" sz="5600" b="1" dirty="0">
                <a:latin typeface="Century Gothic" panose="020B0502020202020204" pitchFamily="34" charset="0"/>
              </a:rPr>
              <a:t>: </a:t>
            </a:r>
            <a:r>
              <a:rPr lang="en-US" sz="5600" b="1" dirty="0" smtClean="0">
                <a:latin typeface="Century Gothic" panose="020B0502020202020204" pitchFamily="34" charset="0"/>
              </a:rPr>
              <a:t>+7 705 906 66 84</a:t>
            </a:r>
            <a:endParaRPr lang="en-US" sz="5600" b="1" dirty="0">
              <a:latin typeface="Century Gothic" panose="020B0502020202020204" pitchFamily="34" charset="0"/>
            </a:endParaRPr>
          </a:p>
          <a:p>
            <a:pPr fontAlgn="t"/>
            <a:r>
              <a:rPr lang="en-US" sz="5600" b="1" dirty="0" smtClean="0">
                <a:latin typeface="Century Gothic" panose="020B0502020202020204" pitchFamily="34" charset="0"/>
              </a:rPr>
              <a:t>Website: </a:t>
            </a:r>
            <a:r>
              <a:rPr lang="en-US" sz="5600" b="1" dirty="0" smtClean="0">
                <a:solidFill>
                  <a:srgbClr val="002060"/>
                </a:solidFill>
                <a:latin typeface="Century Gothic" panose="020B0502020202020204" pitchFamily="34" charset="0"/>
                <a:hlinkClick r:id="rId2"/>
              </a:rPr>
              <a:t>http</a:t>
            </a:r>
            <a:r>
              <a:rPr lang="en-US" sz="5600" b="1" dirty="0">
                <a:solidFill>
                  <a:srgbClr val="002060"/>
                </a:solidFill>
                <a:latin typeface="Century Gothic" panose="020B0502020202020204" pitchFamily="34" charset="0"/>
                <a:hlinkClick r:id="rId2"/>
              </a:rPr>
              <a:t>://www.abrisdc.com/</a:t>
            </a:r>
            <a:endParaRPr lang="en-US" sz="5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fontAlgn="t"/>
            <a:r>
              <a:rPr lang="en-US" sz="5600" b="1" dirty="0" smtClean="0">
                <a:latin typeface="Century Gothic" panose="020B0502020202020204" pitchFamily="34" charset="0"/>
              </a:rPr>
              <a:t> E-mail</a:t>
            </a:r>
            <a:r>
              <a:rPr lang="ru-RU" sz="5600" b="1" dirty="0" smtClean="0">
                <a:latin typeface="Century Gothic" panose="020B0502020202020204" pitchFamily="34" charset="0"/>
              </a:rPr>
              <a:t>: </a:t>
            </a:r>
            <a:r>
              <a:rPr lang="en-US" sz="5600" b="1" dirty="0" smtClean="0">
                <a:latin typeface="Century Gothic" panose="020B0502020202020204" pitchFamily="34" charset="0"/>
              </a:rPr>
              <a:t>antonina.yakovleva@abrisdc.kz</a:t>
            </a:r>
            <a:endParaRPr lang="ru-RU" sz="5600" b="1" u="sng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fontAlgn="t"/>
            <a:endParaRPr lang="ru-RU" sz="5600" dirty="0" smtClean="0">
              <a:latin typeface="Arial Black" panose="020B0A04020102020204" pitchFamily="34" charset="0"/>
            </a:endParaRPr>
          </a:p>
          <a:p>
            <a:pPr marL="1143000" indent="-1143000" fontAlgn="t">
              <a:buFont typeface="Arial" panose="020B0604020202020204" pitchFamily="34" charset="0"/>
              <a:buChar char="•"/>
            </a:pPr>
            <a:endParaRPr lang="ru-RU" sz="5600" dirty="0">
              <a:latin typeface="Arial Black" panose="020B0A04020102020204" pitchFamily="34" charset="0"/>
            </a:endParaRPr>
          </a:p>
          <a:p>
            <a:pPr fontAlgn="t"/>
            <a:endParaRPr lang="ru-RU" sz="5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US" sz="5600" b="1" dirty="0" smtClean="0">
                <a:latin typeface="Arial Black" panose="020B0A04020102020204" pitchFamily="34" charset="0"/>
              </a:rPr>
              <a:t> </a:t>
            </a:r>
          </a:p>
          <a:p>
            <a:endParaRPr lang="en-US" sz="3200" dirty="0"/>
          </a:p>
          <a:p>
            <a:endParaRPr lang="ru-RU" sz="3200" dirty="0"/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1" r="813" b="3517"/>
          <a:stretch/>
        </p:blipFill>
        <p:spPr bwMode="auto">
          <a:xfrm>
            <a:off x="9401478" y="127111"/>
            <a:ext cx="2489119" cy="1361221"/>
          </a:xfrm>
          <a:prstGeom prst="snip2SameRect">
            <a:avLst>
              <a:gd name="adj1" fmla="val 47778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38846" y="502025"/>
            <a:ext cx="4662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4A82"/>
                </a:solidFill>
                <a:latin typeface="Century Gothic" panose="020B0502020202020204" pitchFamily="34" charset="0"/>
              </a:rPr>
              <a:t>ABRIS Distribution Kazakhstan</a:t>
            </a:r>
            <a:endParaRPr lang="ru-RU" sz="2400" b="1" dirty="0">
              <a:solidFill>
                <a:srgbClr val="004A8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87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1467</TotalTime>
  <Words>193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Century Gothic</vt:lpstr>
      <vt:lpstr>Times New Roman</vt:lpstr>
      <vt:lpstr>Ретро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Diyora Abidova</dc:creator>
  <cp:lastModifiedBy>Antonina Yakovleva</cp:lastModifiedBy>
  <cp:revision>79</cp:revision>
  <dcterms:created xsi:type="dcterms:W3CDTF">2019-03-29T12:25:11Z</dcterms:created>
  <dcterms:modified xsi:type="dcterms:W3CDTF">2021-01-26T05:01:28Z</dcterms:modified>
</cp:coreProperties>
</file>